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601BB-5EEB-5762-1D8D-26D0A769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02FFA-06F5-838D-9F89-D815BF88B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5E783-67E7-575E-432D-94C29B37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CCC49-D37D-8565-1434-4BB4569D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D0556-D1C2-CF25-E711-2672FF2C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8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F493-109A-05E9-35D6-39881AA3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FA57C-E943-E2EB-BD99-A1AB5D78A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B1516-DC95-9E96-066F-3D6B5350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7D424-A981-45B0-4124-7218D64F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8D791-975E-0CA3-62AF-96F2C93F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615EB-C883-B93C-0F43-D9DFA240B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BFB9D-164C-0414-9292-603DF18D1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BF354-FE3D-C39F-F735-FFC0B482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55997-486F-26ED-B70D-1CD54CC0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A86AA-CAB7-230B-79AC-0DFD14D2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649B-C28E-5E45-F8C8-B6728260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E3723-EF3C-D615-35F9-03E6467DA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0DECD-3B4F-CEDE-7E36-E1D83920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2524D-9F14-A264-6680-D946E364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F2FE7-F131-FE29-8BBE-39643EA9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7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BAD7-1304-0533-7B1C-7F327138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BF213-DE48-4D23-2E8D-C31916782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C7B8F-5FC4-7E20-6D35-B84A841D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4F48C-F947-A51B-086C-93D7FD30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A0A5-9258-10DB-E2B9-7EB557C7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CA45-533B-AF1B-EAF1-A23C9027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C74D-A798-06F7-CA0E-16880E860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CC472-A806-AD45-FAAE-BF45BF33F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E47F9-CCDD-6E58-3E8F-02FBA0B4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9E897-735F-B14D-E94D-8EA381B4C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37E11-0007-4245-EEB1-D38E8942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AC92-A6E4-0057-673D-EA73CEE6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64A31-7ABC-A421-3A8D-FC740CF45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F05F4-CE4C-9434-AFEE-81ADB5774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8C94-E719-6CE5-4006-04ADD5F5D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DCBE6-0F65-950D-2F4B-44789DC3E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92247-2D1D-F60C-41A1-AF99C968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DAB5D-6EF8-B5E3-6531-18C60AE3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E11DC-68A3-D2C6-2FB8-4D23721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3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24F-5128-21B8-FD61-C83D1FB4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44AF2-1B32-E2A8-D9F1-A2DD0EA7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85F84-3CCE-B368-6730-0E1399AD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2765B-AF02-720D-9176-28DC4136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1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1C677-3F76-BC22-AA09-83489287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9AD98-53E8-7EBD-FD09-C9A94B6B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FA819-2BE9-C8CA-7247-DD7C6126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0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7A25-23AF-4467-C073-9AFE6097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F2AF-1CE0-9F8B-2BB8-334981A8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79B2D-C059-757A-9776-F4209DAE3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9AF5B-8307-2779-54F7-8933D01E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CDD3C-6B72-7A27-BA04-3520A0E3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EF186-BFAB-5AE7-7CC4-44394BAC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3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4403-6145-F61A-D12A-B049E96F6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A2C41-A9B0-F984-8531-4D1DAF3C9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5E74-1BB6-3710-1B52-516A1991A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81E41-591A-68AC-C38B-4EB10E6C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0A92A-E285-CBC7-28A0-8B5EB3FE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FB4B1-F273-94AD-C07D-5B6868F6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5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BF260-B543-8CF4-4320-7B80B48F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DCDA0-DFDE-F47B-5602-825119D0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1A9E1-524D-11BB-8FAA-0D9813373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7EC3-CC57-49A0-9B06-A12D7AA2240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C103F-78FF-E9B0-4922-4942C68E4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0ACCC-5D58-FED5-4CB8-6FE9779D4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F3D4-D899-4F2A-BD1F-FB2C262AF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1C5D-655B-F355-167E-BAEFF4C40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B5432-50B9-016C-9615-40D8CF9EA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042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58D03A-822B-AD7D-DCF4-91DD5E2A7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81" y="3509963"/>
            <a:ext cx="4830266" cy="299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DC20-7195-99BE-CD98-EDE2D721E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AABD8-FAEE-ADDF-5E90-B9BADD92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220" y="2264164"/>
            <a:ext cx="10515600" cy="4351338"/>
          </a:xfrm>
        </p:spPr>
        <p:txBody>
          <a:bodyPr/>
          <a:lstStyle/>
          <a:p>
            <a:r>
              <a:rPr lang="en-US" dirty="0"/>
              <a:t>Fore my mother I weal bay in the new phone.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33F923-B115-8336-6AC8-66B1DEF95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08602"/>
            <a:ext cx="3663939" cy="36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1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46EE6-8FAD-EF6B-E927-CFF82F4A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049B9-25EA-A1ED-1FA3-574E8C1C8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 my father I weal bay in the car.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9BCD8-63D0-0CC9-13F1-324034388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280" y="2579296"/>
            <a:ext cx="6248519" cy="387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805B-B9B8-86BC-BB8B-086B7EFD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AFF5-2CDC-73BB-28B1-01D18FA5D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 my brother I weal bay in the ball.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B9A63A-EA12-7CAB-6B5A-CDBF1EABB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102" y="3151590"/>
            <a:ext cx="5259474" cy="325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9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1D77-8C47-BE29-BCE0-760C529C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98517-575D-4E4E-A417-CEC0D88B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 my </a:t>
            </a:r>
            <a:r>
              <a:rPr lang="en-US" dirty="0" err="1"/>
              <a:t>sisther</a:t>
            </a:r>
            <a:r>
              <a:rPr lang="en-US" dirty="0"/>
              <a:t> I weal bay in the new </a:t>
            </a:r>
            <a:r>
              <a:rPr lang="en-US" dirty="0" err="1"/>
              <a:t>kosmetik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5FE5E1-F6F6-F4C8-855C-1F4B7EC57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725" y="2775239"/>
            <a:ext cx="4671645" cy="289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0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</cp:revision>
  <dcterms:created xsi:type="dcterms:W3CDTF">2022-12-20T12:17:29Z</dcterms:created>
  <dcterms:modified xsi:type="dcterms:W3CDTF">2022-12-20T12:50:33Z</dcterms:modified>
</cp:coreProperties>
</file>